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8" r:id="rId3"/>
    <p:sldId id="259" r:id="rId4"/>
    <p:sldId id="260" r:id="rId5"/>
    <p:sldId id="268" r:id="rId6"/>
    <p:sldId id="267" r:id="rId7"/>
    <p:sldId id="256" r:id="rId8"/>
    <p:sldId id="257" r:id="rId9"/>
    <p:sldId id="261" r:id="rId10"/>
    <p:sldId id="262" r:id="rId11"/>
    <p:sldId id="263" r:id="rId12"/>
    <p:sldId id="264" r:id="rId13"/>
    <p:sldId id="265" r:id="rId14"/>
    <p:sldId id="266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89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20E75-3D8F-9FFE-322A-7891C96234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C0E867-107C-4214-A1A0-59D13F9B3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40E043-174A-321C-5296-BCC7899D9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911B9-52B1-7FB4-200B-1B98282B8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DE9CE-360A-68F4-A35B-9A69F6FC4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16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ABAE0-8743-8E5C-991D-9F640070D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6C5BB-43EC-1AFF-DD37-663EA2B84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69045-F50F-E9C1-BD04-9BB26966A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76B1E-76BC-3BE8-4CF4-0FB7DC693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E052CB-E9DB-B8EE-49B2-727EBBE8A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74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6E00B-A52F-9561-C212-4DFE8AB0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9CFB39-D4D3-7C0F-E193-9FB6DDDE8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1A17AA-D6CC-E9D3-A290-50FA8EDF1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FA7D1-6D80-14FD-FE4D-62CB88058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465B00-D62E-7556-4BD5-0B7278D2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659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38AAB-90BD-4E8B-C4DD-BE50F7A3F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1821D-9381-9338-485E-497DA7B6CB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0C99B-7641-0226-3DE8-54D4E0F9C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B5323E-E1CF-68B1-A5F9-E04EB4A03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975560-DD96-C8AE-5FDC-A3D43046A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161B3-4D44-49A1-CFA2-D0F127254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24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90F36-B2F4-8BE5-B24B-74588D2FB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BA567-A03F-8EDB-3C6E-5C6E800EC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D6F823-8D4C-D483-481C-6E7D2D7546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110742-A991-3FB4-5577-C2DC30EA48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34916D-D918-59EB-DF9E-3AEB1311F7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199D88-C333-3D44-0090-7C8CC0CF7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BD6790-033A-AE04-8764-255B8BB1C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D642A9-F4D9-949F-69B9-4A95E81BB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794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1CF35-3F4C-181E-3AE5-D381030D0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9A6AA8-E343-F261-AEE2-D76E4C13D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A25DE3-3E39-5DBF-9A72-EA483BAB3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803425-B82D-1DC2-A929-49921E6A1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700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8AEF91-41A3-2BC7-71C0-8511D35DB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64FB62-2469-4011-602A-997CC41DC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F74D9-648B-9FB3-A667-7BF5671E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850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7FC11-99F5-D286-ECFA-96F5F7FC3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C8C2A-968E-6BF0-16A4-492E04A34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B5B815-C962-5E26-D6AD-6F961648B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9E78AC-6864-9B1C-DE55-2082F499B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54CF2E-C492-D811-9398-DB697E958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2D2390-AB78-104C-C88C-8F5CDD8F4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4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7EF7A-DE27-0BBA-44BA-F1C06DACF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57C58C-590C-5A5C-40AC-868FAEBD6A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DE2FE9-7EF5-DAC6-6564-055E0C028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32E48-9CE3-7B67-BA79-EFF677766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A51FA4-8B25-A8D0-7D7C-E64AA5E3C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B870E-FB9C-BFFA-6626-5C34D5E2B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394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228EA-8063-A931-BB12-19B1215F7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BF1268-59D6-799C-3025-A2347F35C6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44C2E-EAC8-ABD9-39AD-E9B29FC0F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AFB022-AE77-2FF5-3E4E-F6540BDA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B1E96-2D6D-C289-7BC4-D9BECA3F6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646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099332-2CB4-C061-1DD9-100D1A2220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8FD8A7-A880-2C3C-3BB9-D389529BDE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25FA5-A566-C1E2-1143-498D12112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35943-F326-9DD7-2A2A-252EDF7E8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18A7F-75B5-DA91-87E5-80CD8DE0C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770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AE63EE-96C8-17AB-A98F-3E830434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AA6B2-2F4C-A22A-1803-889F7A093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023BC-AACD-F3F8-4805-4A2E4081D8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7D7906-D72A-4079-BAAC-0B9CAD319C5E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AAC0AA-3F66-EC0F-C060-C2469C0254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49E51-3E7C-0E62-1711-2F00C1ACAA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312550-E448-41B1-AC0C-F2164EE37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834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DE6A2D-C84B-D534-2091-D03B253B2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914" y="0"/>
            <a:ext cx="4860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80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70C66B-47A0-AC5E-37E8-73C920A76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714" y="643466"/>
            <a:ext cx="784657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440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6A4398D-EAA9-10A0-CB54-796301766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714" y="643466"/>
            <a:ext cx="784657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44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3C48C9-CE28-6084-FEF5-0545745A6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148" y="643466"/>
            <a:ext cx="779170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317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C21896-BEAC-9EAF-C54E-53A3C5989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455" y="0"/>
            <a:ext cx="47050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980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32DDFB-11A1-20A4-6181-D52DFF51F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979" y="146304"/>
            <a:ext cx="4515184" cy="6639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93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D6AE3E-D2E9-9865-12A9-43D1F1B9B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199" y="643466"/>
            <a:ext cx="392760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97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F62241-B0D4-9932-856F-4F3BA0BE8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380" y="643466"/>
            <a:ext cx="399724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929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BC6C51-0CD0-4268-5482-5153BE77F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271" y="643466"/>
            <a:ext cx="395545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078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4990F4-3EE4-6CD5-327B-F1363A500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307" y="643466"/>
            <a:ext cx="396938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21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620960-A3FB-263C-3D38-7F89EDA75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235" y="643466"/>
            <a:ext cx="394152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20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45C106-24E9-A73B-8760-0E1188294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271" y="643466"/>
            <a:ext cx="395545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09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FAFFE6-5AAA-FCCC-1147-0FC91D8C0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622" y="0"/>
            <a:ext cx="4900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047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F8D2F5-91A6-5429-07C2-20AD2FEDC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307" y="643466"/>
            <a:ext cx="396938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446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094880-7A70-6E86-D379-7F74600CA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344" y="643466"/>
            <a:ext cx="398331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828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Angela Turvey</dc:creator>
  <cp:lastModifiedBy>Angela Turvey</cp:lastModifiedBy>
  <cp:revision>1</cp:revision>
  <dcterms:created xsi:type="dcterms:W3CDTF">2026-04-28T08:08:27Z</dcterms:created>
  <dcterms:modified xsi:type="dcterms:W3CDTF">2026-04-28T08:20:13Z</dcterms:modified>
</cp:coreProperties>
</file>